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7"/>
    <p:restoredTop sz="94659"/>
  </p:normalViewPr>
  <p:slideViewPr>
    <p:cSldViewPr snapToGrid="0">
      <p:cViewPr varScale="1">
        <p:scale>
          <a:sx n="76" d="100"/>
          <a:sy n="76" d="100"/>
        </p:scale>
        <p:origin x="7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9248B-3FFC-09B0-A69D-E5FB7C5F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6D6A23-BD22-39E4-9896-A56E7F44F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458753-EAB5-958D-6BBF-BF79362C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22738-EC44-FE9F-F998-C6A9CAF3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A6AF24-763C-68D7-C253-5340A80F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39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DC832-228D-6827-8455-E798F920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02D1FE-3756-340D-1420-0CF5FFBDD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7B24B-ADE6-03F8-0FD1-44AE77DE5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69D622-765B-5204-0AC1-B879E32F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048D5C-B495-301D-35D8-A807F5D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44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AE712C-6001-0E63-EB8D-D6042484A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9AEA58-EE0E-BC67-7270-66413DE1A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268A1E-82CD-C54F-7418-5295B6C6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7ECFC3-F9F7-2D01-DD3E-77552AC8B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003AF5-276E-A932-9AA7-A224D08D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85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F8B5A-2830-FDDB-4A96-1D7B09B8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910951-EF74-86AD-107D-BEA52AA17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149807-4D2B-2F33-76AD-511FD87ED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66F745-72D1-5AC6-71C4-C16F8557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93EAE-FA38-39EC-FDB6-A8E9A385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5B4B7-7F51-4921-4FA3-BDB82B0D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7D2882-7920-5775-A966-6AD07317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763C49-71CC-F8CC-9FA9-D23C39E4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8C8DED-84B3-AA97-6D74-DA1362CB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14BC82-D6AE-1BE6-029E-65B886CC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33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EA84A3-6132-C385-D416-1B9D6539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20CB7-A683-B099-08D5-F971903BC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39DA64-EAC9-3E3D-0977-C96AFFF33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9B7BB0-248D-72F1-EF29-B66FAC8F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2D9E39-4E40-8189-E4E9-3A1B853D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CCA6DB-BDC8-44F1-3E34-30BD0C5A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71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C682A3-0654-E5C1-3720-387E0117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55F4D5-5DA9-83E0-B682-7F85B8387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4C9834-BAC7-6F67-E686-22523AAB6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B295E7-F8F6-65E2-1631-C9968B91B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8704DF4-BBDE-F6E1-EB34-1415167BD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2E911D-C619-8933-F67D-641BD9F1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06DBDE6-EB3C-6DFD-60FA-B72D336B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4CFF96-77B5-5EC4-39D7-FFAA8AC2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23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D1AD5A-A1E9-E8A0-EEB4-0FD692D4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27733E-DFEF-A173-02FC-AA606677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5A3AA6-04E1-FE99-B5BF-06AD0844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F0EBEC-36B6-ABF2-3847-7D4B8124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2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E524B74-DD1F-DB0F-9CCC-4329B0D0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275A358-1CDE-FC27-43CE-7ACEF0E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09FBC0-91DD-9E54-D274-FB22AA6F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2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E3D50-00C1-F883-DD13-33C98D8D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E76E9A-2AE6-906F-1530-B1D6CEDA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BFF332-8551-1881-8F84-8883657B2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1E925E-22F1-E354-256E-7EA0825B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83B5BC-0A57-AE23-BBA6-C4A4C83D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25ACC9-C983-A6B7-C2A6-2CDCFF7C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8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C3E67B-5587-0293-3877-8F9B1827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9EBEB03-E79F-CC22-4FFE-24B902723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7483C4-F004-3D77-613C-76B47CCB3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F81871-3936-F9BB-33B4-F3927D4F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683FF7-075C-73AD-6CD8-6E85C1C4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921530-21AA-DE86-21DD-9F997CDE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16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593D2DA-FF1F-42C7-CB15-639AA181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24FEF2-B390-2156-3B06-0A7C07C8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B0346F-33A6-7A2D-F963-BD3CE0407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9FAFBE-33DC-904D-8D2D-AC7EB0E02EC4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F24828-9B20-85AF-A1E0-7279F2EDF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DD6CC-63CB-926F-7204-031AAB7D7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BE5E2-881E-394A-A6DE-B8FD622B06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91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92DEF4CB-4261-CEDD-4BCD-132F0DEC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4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A266A32C58742B107FA521BC4147F" ma:contentTypeVersion="21" ma:contentTypeDescription="Create a new document." ma:contentTypeScope="" ma:versionID="1f09f04a9099eaf3b55dd4c24a10d9c3">
  <xsd:schema xmlns:xsd="http://www.w3.org/2001/XMLSchema" xmlns:xs="http://www.w3.org/2001/XMLSchema" xmlns:p="http://schemas.microsoft.com/office/2006/metadata/properties" xmlns:ns2="3b9552c6-a7d7-4824-b2a0-e716b6618ef8" xmlns:ns3="153ac1fb-c370-478c-a564-cdf742559d23" targetNamespace="http://schemas.microsoft.com/office/2006/metadata/properties" ma:root="true" ma:fieldsID="55b2ff2f8e2ebddcd82fbdc3ea5ba20c" ns2:_="" ns3:_="">
    <xsd:import namespace="3b9552c6-a7d7-4824-b2a0-e716b6618ef8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552c6-a7d7-4824-b2a0-e716b661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3b9552c6-a7d7-4824-b2a0-e716b6618ef8" xsi:nil="true"/>
    <TaxCatchAll xmlns="153ac1fb-c370-478c-a564-cdf742559d23" xsi:nil="true"/>
    <_Flow_SignoffStatus xmlns="3b9552c6-a7d7-4824-b2a0-e716b6618ef8" xsi:nil="true"/>
    <Tag xmlns="3b9552c6-a7d7-4824-b2a0-e716b6618ef8" xsi:nil="true"/>
    <lcf76f155ced4ddcb4097134ff3c332f xmlns="3b9552c6-a7d7-4824-b2a0-e716b6618e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43FCBA-85C8-4CF7-916E-87F4EE14E3E0}"/>
</file>

<file path=customXml/itemProps2.xml><?xml version="1.0" encoding="utf-8"?>
<ds:datastoreItem xmlns:ds="http://schemas.openxmlformats.org/officeDocument/2006/customXml" ds:itemID="{A2A2E4D8-D60B-40FE-A762-B8880C40B1AF}"/>
</file>

<file path=customXml/itemProps3.xml><?xml version="1.0" encoding="utf-8"?>
<ds:datastoreItem xmlns:ds="http://schemas.openxmlformats.org/officeDocument/2006/customXml" ds:itemID="{F4F2444F-DF99-466C-9B27-DDD1EBB8BDD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Giorgia Beveresco</dc:creator>
  <cp:lastModifiedBy>Casirani Barbara</cp:lastModifiedBy>
  <cp:revision>3</cp:revision>
  <dcterms:created xsi:type="dcterms:W3CDTF">2024-09-25T13:52:23Z</dcterms:created>
  <dcterms:modified xsi:type="dcterms:W3CDTF">2024-11-19T17:00:07Z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0x010100D1FA266A32C58742B107FA521BC4147F</vt:lpwstr>
  </property>
</Properties>
</file>